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3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3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7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4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4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2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8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7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9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A5A9-7D3C-4A24-85B5-DFFB5FA1D3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405C-748B-4209-94E5-2F438939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217" y="796833"/>
            <a:ext cx="10293532" cy="5590903"/>
          </a:xfrm>
        </p:spPr>
        <p:txBody>
          <a:bodyPr>
            <a:normAutofit/>
          </a:bodyPr>
          <a:lstStyle/>
          <a:p>
            <a:pPr algn="just"/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7735"/>
            <a:ext cx="9144000" cy="406006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Non – accelerator measurement of the long – range quark – lepton interactions in solids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Short communication on the International Conference Condensed Matter Nuclear Science, June 2021, China</a:t>
            </a:r>
            <a:endParaRPr lang="ru-RU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V.G. Plekhanov, Tallinn, Estonia, vgplekhanov@gmail.com</a:t>
            </a:r>
            <a:endParaRPr lang="ru-RU" sz="2800" dirty="0"/>
          </a:p>
          <a:p>
            <a:pPr algn="just"/>
            <a:endParaRPr lang="ru-RU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                                                      </a:t>
            </a:r>
            <a:r>
              <a:rPr lang="en-US" dirty="0" smtClean="0"/>
              <a:t>Conclusion   </a:t>
            </a:r>
            <a:r>
              <a:rPr lang="en-US" sz="2000" dirty="0" smtClean="0"/>
              <a:t>                                                                                                                                                                      Continuing the analysis of non – accelerator experimental observations, taking into account the theoretical works of Condon and </a:t>
            </a:r>
            <a:r>
              <a:rPr lang="en-US" sz="2000" dirty="0" err="1" smtClean="0"/>
              <a:t>Foldy</a:t>
            </a:r>
            <a:r>
              <a:rPr lang="en-US" sz="2000" dirty="0" smtClean="0"/>
              <a:t> we came to the unambiguous conclusion that the strong interaction affects the electronic excitations (leptons).  Moreover, this fact indicates the long – range nature of the strong nuclear interactions.</a:t>
            </a:r>
          </a:p>
          <a:p>
            <a:r>
              <a:rPr lang="en-US" sz="2000" dirty="0" smtClean="0"/>
              <a:t>1. The discovery of the neutron by Chadwick in 1932 is viewed as the birth of the strong nuclear interaction.</a:t>
            </a:r>
          </a:p>
          <a:p>
            <a:r>
              <a:rPr lang="en-US" sz="2000" dirty="0" smtClean="0"/>
              <a:t>2. Our non – accelerator  results are the first attempt to unravel the origin of the short – range action of Yukawa potential.</a:t>
            </a:r>
          </a:p>
          <a:p>
            <a:r>
              <a:rPr lang="en-US" sz="2000" dirty="0" smtClean="0"/>
              <a:t>3. Our experimental results are the first proof of the strong nuclear long – range character, which indicate that the neutrons act on leptons.</a:t>
            </a:r>
          </a:p>
          <a:p>
            <a:r>
              <a:rPr lang="en-US" sz="2000" dirty="0" smtClean="0"/>
              <a:t>4. Measurements of the dependence of the strong interaction constant on the distance between nucleons in deuterium nucleus are permit us to find the maximum its value, equals 2.4680.</a:t>
            </a:r>
          </a:p>
          <a:p>
            <a:r>
              <a:rPr lang="en-US" sz="2000" dirty="0" smtClean="0"/>
              <a:t>5. The isotopic acquisition of mass by massless fermions is also briefly discussed.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192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215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study of the residual strong nuclear interaction via renormalization of the elementary excitations energy of solids</dc:title>
  <dc:creator>Sk ech</dc:creator>
  <cp:lastModifiedBy>Sk ech</cp:lastModifiedBy>
  <cp:revision>107</cp:revision>
  <cp:lastPrinted>2019-03-15T17:33:37Z</cp:lastPrinted>
  <dcterms:created xsi:type="dcterms:W3CDTF">2018-12-22T11:45:01Z</dcterms:created>
  <dcterms:modified xsi:type="dcterms:W3CDTF">2021-06-01T06:39:30Z</dcterms:modified>
</cp:coreProperties>
</file>